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Mokrzycki" userId="e96f44ed7f274dce" providerId="LiveId" clId="{1296BCCD-25AE-4FA7-B971-FA47FBD12F81}"/>
    <pc:docChg chg="undo custSel delSld modSld">
      <pc:chgData name="Nathalie Mokrzycki" userId="e96f44ed7f274dce" providerId="LiveId" clId="{1296BCCD-25AE-4FA7-B971-FA47FBD12F81}" dt="2021-01-14T15:03:08.453" v="537" actId="20577"/>
      <pc:docMkLst>
        <pc:docMk/>
      </pc:docMkLst>
      <pc:sldChg chg="del">
        <pc:chgData name="Nathalie Mokrzycki" userId="e96f44ed7f274dce" providerId="LiveId" clId="{1296BCCD-25AE-4FA7-B971-FA47FBD12F81}" dt="2021-01-14T07:14:01.518" v="420" actId="2696"/>
        <pc:sldMkLst>
          <pc:docMk/>
          <pc:sldMk cId="2226112721" sldId="256"/>
        </pc:sldMkLst>
      </pc:sldChg>
      <pc:sldChg chg="del">
        <pc:chgData name="Nathalie Mokrzycki" userId="e96f44ed7f274dce" providerId="LiveId" clId="{1296BCCD-25AE-4FA7-B971-FA47FBD12F81}" dt="2021-01-14T07:14:04.407" v="421" actId="2696"/>
        <pc:sldMkLst>
          <pc:docMk/>
          <pc:sldMk cId="2913055811" sldId="257"/>
        </pc:sldMkLst>
      </pc:sldChg>
      <pc:sldChg chg="del">
        <pc:chgData name="Nathalie Mokrzycki" userId="e96f44ed7f274dce" providerId="LiveId" clId="{1296BCCD-25AE-4FA7-B971-FA47FBD12F81}" dt="2021-01-14T07:14:12.131" v="422" actId="2696"/>
        <pc:sldMkLst>
          <pc:docMk/>
          <pc:sldMk cId="2472034913" sldId="258"/>
        </pc:sldMkLst>
      </pc:sldChg>
      <pc:sldChg chg="addSp delSp modSp mod chgLayout">
        <pc:chgData name="Nathalie Mokrzycki" userId="e96f44ed7f274dce" providerId="LiveId" clId="{1296BCCD-25AE-4FA7-B971-FA47FBD12F81}" dt="2021-01-14T15:03:08.453" v="537" actId="20577"/>
        <pc:sldMkLst>
          <pc:docMk/>
          <pc:sldMk cId="3866741255" sldId="259"/>
        </pc:sldMkLst>
        <pc:spChg chg="mod ord">
          <ac:chgData name="Nathalie Mokrzycki" userId="e96f44ed7f274dce" providerId="LiveId" clId="{1296BCCD-25AE-4FA7-B971-FA47FBD12F81}" dt="2021-01-14T07:14:54.426" v="447" actId="12"/>
          <ac:spMkLst>
            <pc:docMk/>
            <pc:sldMk cId="3866741255" sldId="259"/>
            <ac:spMk id="3" creationId="{2B2CA0F2-495A-4B6A-B15C-02CE046FD290}"/>
          </ac:spMkLst>
        </pc:spChg>
        <pc:spChg chg="mod">
          <ac:chgData name="Nathalie Mokrzycki" userId="e96f44ed7f274dce" providerId="LiveId" clId="{1296BCCD-25AE-4FA7-B971-FA47FBD12F81}" dt="2021-01-14T15:03:08.453" v="537" actId="20577"/>
          <ac:spMkLst>
            <pc:docMk/>
            <pc:sldMk cId="3866741255" sldId="259"/>
            <ac:spMk id="4" creationId="{D41D1210-2937-4BF4-B6E0-8976831010C3}"/>
          </ac:spMkLst>
        </pc:spChg>
        <pc:spChg chg="mod">
          <ac:chgData name="Nathalie Mokrzycki" userId="e96f44ed7f274dce" providerId="LiveId" clId="{1296BCCD-25AE-4FA7-B971-FA47FBD12F81}" dt="2021-01-14T07:00:05.001" v="370" actId="14100"/>
          <ac:spMkLst>
            <pc:docMk/>
            <pc:sldMk cId="3866741255" sldId="259"/>
            <ac:spMk id="5" creationId="{40A8AD15-1A6A-4F33-86F3-07AF0865AFCE}"/>
          </ac:spMkLst>
        </pc:spChg>
        <pc:spChg chg="mod">
          <ac:chgData name="Nathalie Mokrzycki" userId="e96f44ed7f274dce" providerId="LiveId" clId="{1296BCCD-25AE-4FA7-B971-FA47FBD12F81}" dt="2021-01-14T14:57:52.869" v="498" actId="20577"/>
          <ac:spMkLst>
            <pc:docMk/>
            <pc:sldMk cId="3866741255" sldId="259"/>
            <ac:spMk id="6" creationId="{3BC5CDEC-05CD-42AF-870F-46BA3548C362}"/>
          </ac:spMkLst>
        </pc:spChg>
        <pc:spChg chg="add mod">
          <ac:chgData name="Nathalie Mokrzycki" userId="e96f44ed7f274dce" providerId="LiveId" clId="{1296BCCD-25AE-4FA7-B971-FA47FBD12F81}" dt="2021-01-14T07:17:21.156" v="464" actId="27636"/>
          <ac:spMkLst>
            <pc:docMk/>
            <pc:sldMk cId="3866741255" sldId="259"/>
            <ac:spMk id="7" creationId="{08B80430-4BE1-4A3E-966A-5441C408FA7F}"/>
          </ac:spMkLst>
        </pc:spChg>
        <pc:spChg chg="add mod">
          <ac:chgData name="Nathalie Mokrzycki" userId="e96f44ed7f274dce" providerId="LiveId" clId="{1296BCCD-25AE-4FA7-B971-FA47FBD12F81}" dt="2021-01-14T15:01:30.892" v="533" actId="20577"/>
          <ac:spMkLst>
            <pc:docMk/>
            <pc:sldMk cId="3866741255" sldId="259"/>
            <ac:spMk id="8" creationId="{D7E19590-21FB-44B8-B082-D788CC8E6FD9}"/>
          </ac:spMkLst>
        </pc:spChg>
        <pc:spChg chg="add mod">
          <ac:chgData name="Nathalie Mokrzycki" userId="e96f44ed7f274dce" providerId="LiveId" clId="{1296BCCD-25AE-4FA7-B971-FA47FBD12F81}" dt="2021-01-14T07:17:35.662" v="465" actId="14100"/>
          <ac:spMkLst>
            <pc:docMk/>
            <pc:sldMk cId="3866741255" sldId="259"/>
            <ac:spMk id="17" creationId="{FF5604F3-ADCD-4274-86DA-DDB9975D8E0A}"/>
          </ac:spMkLst>
        </pc:spChg>
        <pc:spChg chg="add del mod">
          <ac:chgData name="Nathalie Mokrzycki" userId="e96f44ed7f274dce" providerId="LiveId" clId="{1296BCCD-25AE-4FA7-B971-FA47FBD12F81}" dt="2021-01-14T07:11:17.338" v="388" actId="478"/>
          <ac:spMkLst>
            <pc:docMk/>
            <pc:sldMk cId="3866741255" sldId="259"/>
            <ac:spMk id="18" creationId="{67F04F60-024C-4744-93B6-C5C32937DDA7}"/>
          </ac:spMkLst>
        </pc:spChg>
        <pc:spChg chg="add del mod">
          <ac:chgData name="Nathalie Mokrzycki" userId="e96f44ed7f274dce" providerId="LiveId" clId="{1296BCCD-25AE-4FA7-B971-FA47FBD12F81}" dt="2021-01-14T07:10:16.451" v="374" actId="6264"/>
          <ac:spMkLst>
            <pc:docMk/>
            <pc:sldMk cId="3866741255" sldId="259"/>
            <ac:spMk id="19" creationId="{709AA2AE-0E85-40A1-9E8F-09EAAF2F19B1}"/>
          </ac:spMkLst>
        </pc:spChg>
        <pc:spChg chg="add del mod ord">
          <ac:chgData name="Nathalie Mokrzycki" userId="e96f44ed7f274dce" providerId="LiveId" clId="{1296BCCD-25AE-4FA7-B971-FA47FBD12F81}" dt="2021-01-14T07:10:16.451" v="374" actId="6264"/>
          <ac:spMkLst>
            <pc:docMk/>
            <pc:sldMk cId="3866741255" sldId="259"/>
            <ac:spMk id="20" creationId="{BA768F69-702F-43DE-B89B-2866A406F0B0}"/>
          </ac:spMkLst>
        </pc:spChg>
        <pc:picChg chg="add del mod">
          <ac:chgData name="Nathalie Mokrzycki" userId="e96f44ed7f274dce" providerId="LiveId" clId="{1296BCCD-25AE-4FA7-B971-FA47FBD12F81}" dt="2021-01-14T06:53:46.850" v="351" actId="478"/>
          <ac:picMkLst>
            <pc:docMk/>
            <pc:sldMk cId="3866741255" sldId="259"/>
            <ac:picMk id="10" creationId="{B4C8BD04-6BF8-4CE3-86E3-2A41D54694CF}"/>
          </ac:picMkLst>
        </pc:picChg>
        <pc:picChg chg="add del mod">
          <ac:chgData name="Nathalie Mokrzycki" userId="e96f44ed7f274dce" providerId="LiveId" clId="{1296BCCD-25AE-4FA7-B971-FA47FBD12F81}" dt="2021-01-14T06:53:50.825" v="354" actId="478"/>
          <ac:picMkLst>
            <pc:docMk/>
            <pc:sldMk cId="3866741255" sldId="259"/>
            <ac:picMk id="12" creationId="{CB711EE3-F0D0-4B54-AA15-342C7F382B3C}"/>
          </ac:picMkLst>
        </pc:picChg>
        <pc:picChg chg="add del">
          <ac:chgData name="Nathalie Mokrzycki" userId="e96f44ed7f274dce" providerId="LiveId" clId="{1296BCCD-25AE-4FA7-B971-FA47FBD12F81}" dt="2021-01-14T06:57:13.145" v="356" actId="478"/>
          <ac:picMkLst>
            <pc:docMk/>
            <pc:sldMk cId="3866741255" sldId="259"/>
            <ac:picMk id="14" creationId="{DAF8B76E-6176-452E-9CB3-53BB4DC4F392}"/>
          </ac:picMkLst>
        </pc:picChg>
        <pc:picChg chg="add mod">
          <ac:chgData name="Nathalie Mokrzycki" userId="e96f44ed7f274dce" providerId="LiveId" clId="{1296BCCD-25AE-4FA7-B971-FA47FBD12F81}" dt="2021-01-14T15:00:45.473" v="532" actId="1076"/>
          <ac:picMkLst>
            <pc:docMk/>
            <pc:sldMk cId="3866741255" sldId="259"/>
            <ac:picMk id="16" creationId="{0A16D7D1-6320-483B-8E17-9AEC57486E8F}"/>
          </ac:picMkLst>
        </pc:picChg>
        <pc:picChg chg="add mod">
          <ac:chgData name="Nathalie Mokrzycki" userId="e96f44ed7f274dce" providerId="LiveId" clId="{1296BCCD-25AE-4FA7-B971-FA47FBD12F81}" dt="2021-01-14T07:12:36.246" v="401" actId="1076"/>
          <ac:picMkLst>
            <pc:docMk/>
            <pc:sldMk cId="3866741255" sldId="259"/>
            <ac:picMk id="1026" creationId="{95667670-1DB6-4F35-AF8F-B5A65C5F2D28}"/>
          </ac:picMkLst>
        </pc:picChg>
      </pc:sldChg>
      <pc:sldChg chg="modSp del mod">
        <pc:chgData name="Nathalie Mokrzycki" userId="e96f44ed7f274dce" providerId="LiveId" clId="{1296BCCD-25AE-4FA7-B971-FA47FBD12F81}" dt="2021-01-14T07:14:15.124" v="423" actId="2696"/>
        <pc:sldMkLst>
          <pc:docMk/>
          <pc:sldMk cId="3741184526" sldId="393"/>
        </pc:sldMkLst>
        <pc:spChg chg="mod">
          <ac:chgData name="Nathalie Mokrzycki" userId="e96f44ed7f274dce" providerId="LiveId" clId="{1296BCCD-25AE-4FA7-B971-FA47FBD12F81}" dt="2021-01-14T06:59:06.395" v="362" actId="14100"/>
          <ac:spMkLst>
            <pc:docMk/>
            <pc:sldMk cId="3741184526" sldId="393"/>
            <ac:spMk id="13" creationId="{3CA3C6CD-7384-4D7F-B2F4-A2022078B15A}"/>
          </ac:spMkLst>
        </pc:spChg>
        <pc:picChg chg="mod">
          <ac:chgData name="Nathalie Mokrzycki" userId="e96f44ed7f274dce" providerId="LiveId" clId="{1296BCCD-25AE-4FA7-B971-FA47FBD12F81}" dt="2021-01-14T06:58:51.721" v="360" actId="1076"/>
          <ac:picMkLst>
            <pc:docMk/>
            <pc:sldMk cId="3741184526" sldId="393"/>
            <ac:picMk id="18" creationId="{CEE4CD1C-A87F-4B11-B62D-5DDEE54A9D9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3BC21-E338-400C-9073-6D0671826AC8}" type="datetimeFigureOut">
              <a:rPr lang="fr-FR" smtClean="0"/>
              <a:t>14/01/2021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B8D8A-B608-4F9F-8729-35C33381B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58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2CA0F2-495A-4B6A-B15C-02CE046FD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761" y="2002299"/>
            <a:ext cx="9219610" cy="149787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4 composants : entrée, plat, garniture et dessert à 11,00 € TTC</a:t>
            </a:r>
          </a:p>
          <a:p>
            <a:r>
              <a:rPr lang="fr-FR" dirty="0"/>
              <a:t>5 composants : entrée, plat, garniture, laitage et dessert à 11,50 € TTC</a:t>
            </a:r>
          </a:p>
          <a:p>
            <a:r>
              <a:rPr lang="fr-FR" dirty="0"/>
              <a:t>6 composants : entrée, plat, garniture, laitage, dessert et potage à 12,00 € TTC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FR" dirty="0"/>
              <a:t>Petit pain fourni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1D1210-2937-4BF4-B6E0-8976831010C3}"/>
              </a:ext>
            </a:extLst>
          </p:cNvPr>
          <p:cNvSpPr txBox="1"/>
          <p:nvPr/>
        </p:nvSpPr>
        <p:spPr>
          <a:xfrm>
            <a:off x="2412273" y="428952"/>
            <a:ext cx="560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La qualité traiteur livrée à votre domicile 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0A8AD15-1A6A-4F33-86F3-07AF0865AFCE}"/>
              </a:ext>
            </a:extLst>
          </p:cNvPr>
          <p:cNvSpPr txBox="1"/>
          <p:nvPr/>
        </p:nvSpPr>
        <p:spPr>
          <a:xfrm>
            <a:off x="2429691" y="1112129"/>
            <a:ext cx="4691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menus sont préparés par notre partenaire Chollet traiteur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BC5CDEC-05CD-42AF-870F-46BA3548C362}"/>
              </a:ext>
            </a:extLst>
          </p:cNvPr>
          <p:cNvSpPr txBox="1">
            <a:spLocks/>
          </p:cNvSpPr>
          <p:nvPr/>
        </p:nvSpPr>
        <p:spPr>
          <a:xfrm>
            <a:off x="2079761" y="3573864"/>
            <a:ext cx="5914708" cy="815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2 menus élaborés et suggérés par une diététicienne</a:t>
            </a:r>
          </a:p>
          <a:p>
            <a:r>
              <a:rPr lang="fr-FR" dirty="0"/>
              <a:t>Ou repas à la carte comme au restaurant !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8B80430-4BE1-4A3E-966A-5441C408FA7F}"/>
              </a:ext>
            </a:extLst>
          </p:cNvPr>
          <p:cNvSpPr txBox="1">
            <a:spLocks/>
          </p:cNvSpPr>
          <p:nvPr/>
        </p:nvSpPr>
        <p:spPr>
          <a:xfrm>
            <a:off x="1384163" y="4573535"/>
            <a:ext cx="4530655" cy="2183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Régimes alimentaires et texture adaptées</a:t>
            </a:r>
          </a:p>
          <a:p>
            <a:pPr lvl="1"/>
            <a:r>
              <a:rPr lang="fr-FR" dirty="0"/>
              <a:t>Traditionnel</a:t>
            </a:r>
          </a:p>
          <a:p>
            <a:pPr lvl="1"/>
            <a:r>
              <a:rPr lang="fr-FR" dirty="0"/>
              <a:t>Régime pauvre en sel</a:t>
            </a:r>
          </a:p>
          <a:p>
            <a:pPr lvl="1"/>
            <a:r>
              <a:rPr lang="fr-FR" dirty="0"/>
              <a:t>Régime pauvre en sucre</a:t>
            </a:r>
          </a:p>
          <a:p>
            <a:pPr lvl="1"/>
            <a:r>
              <a:rPr lang="fr-FR" dirty="0"/>
              <a:t>Coupé fin</a:t>
            </a:r>
          </a:p>
          <a:p>
            <a:pPr lvl="1"/>
            <a:r>
              <a:rPr lang="fr-FR" dirty="0"/>
              <a:t>Haché</a:t>
            </a:r>
          </a:p>
          <a:p>
            <a:pPr lvl="1"/>
            <a:r>
              <a:rPr lang="fr-FR" dirty="0"/>
              <a:t>Mouliné 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D7E19590-21FB-44B8-B082-D788CC8E6FD9}"/>
              </a:ext>
            </a:extLst>
          </p:cNvPr>
          <p:cNvSpPr txBox="1">
            <a:spLocks/>
          </p:cNvSpPr>
          <p:nvPr/>
        </p:nvSpPr>
        <p:spPr>
          <a:xfrm>
            <a:off x="5914819" y="4537633"/>
            <a:ext cx="6259916" cy="1497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Côté pratique</a:t>
            </a:r>
          </a:p>
          <a:p>
            <a:pPr lvl="1"/>
            <a:r>
              <a:rPr lang="fr-FR" dirty="0"/>
              <a:t>Vos repas vous sont apportés près à réchauffer</a:t>
            </a:r>
          </a:p>
          <a:p>
            <a:pPr lvl="1"/>
            <a:r>
              <a:rPr lang="fr-FR" dirty="0"/>
              <a:t>7 jours / 7 jours</a:t>
            </a:r>
          </a:p>
          <a:p>
            <a:pPr lvl="1"/>
            <a:r>
              <a:rPr lang="fr-FR" dirty="0"/>
              <a:t>Crédit d’impôt de 50% sur le service de livraison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0A16D7D1-6320-483B-8E17-9AEC57486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141" y="892286"/>
            <a:ext cx="899217" cy="961500"/>
          </a:xfrm>
          <a:prstGeom prst="rect">
            <a:avLst/>
          </a:prstGeom>
        </p:spPr>
      </p:pic>
      <p:sp>
        <p:nvSpPr>
          <p:cNvPr id="17" name="object 10">
            <a:extLst>
              <a:ext uri="{FF2B5EF4-FFF2-40B4-BE49-F238E27FC236}">
                <a16:creationId xmlns:a16="http://schemas.microsoft.com/office/drawing/2014/main" id="{FF5604F3-ADCD-4274-86DA-DDB9975D8E0A}"/>
              </a:ext>
            </a:extLst>
          </p:cNvPr>
          <p:cNvSpPr/>
          <p:nvPr/>
        </p:nvSpPr>
        <p:spPr>
          <a:xfrm>
            <a:off x="404948" y="100513"/>
            <a:ext cx="1720231" cy="5526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Afficher l’image source">
            <a:extLst>
              <a:ext uri="{FF2B5EF4-FFF2-40B4-BE49-F238E27FC236}">
                <a16:creationId xmlns:a16="http://schemas.microsoft.com/office/drawing/2014/main" id="{95667670-1DB6-4F35-AF8F-B5A65C5F2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432" y="0"/>
            <a:ext cx="1784303" cy="202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74125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128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Wingdings 3</vt:lpstr>
      <vt:lpstr>Brin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Mokrzycki</dc:creator>
  <cp:lastModifiedBy>Nathalie Mokrzycki</cp:lastModifiedBy>
  <cp:revision>3</cp:revision>
  <dcterms:created xsi:type="dcterms:W3CDTF">2021-01-14T06:32:04Z</dcterms:created>
  <dcterms:modified xsi:type="dcterms:W3CDTF">2021-01-14T15:03:16Z</dcterms:modified>
</cp:coreProperties>
</file>